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</p:sldIdLst>
  <p:sldSz cx="30964188" cy="42484675"/>
  <p:notesSz cx="6742113" cy="9872663"/>
  <p:defaultTextStyle>
    <a:defPPr>
      <a:defRPr lang="fr-FR"/>
    </a:defPPr>
    <a:lvl1pPr algn="l" defTabSz="4339446" rtl="0" eaLnBrk="0" fontAlgn="base" hangingPunct="0">
      <a:spcBef>
        <a:spcPct val="0"/>
      </a:spcBef>
      <a:spcAft>
        <a:spcPct val="0"/>
      </a:spcAft>
      <a:defRPr sz="8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2168129" indent="-1708657" algn="l" defTabSz="4339446" rtl="0" eaLnBrk="0" fontAlgn="base" hangingPunct="0">
      <a:spcBef>
        <a:spcPct val="0"/>
      </a:spcBef>
      <a:spcAft>
        <a:spcPct val="0"/>
      </a:spcAft>
      <a:defRPr sz="8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4339446" indent="-3420505" algn="l" defTabSz="4339446" rtl="0" eaLnBrk="0" fontAlgn="base" hangingPunct="0">
      <a:spcBef>
        <a:spcPct val="0"/>
      </a:spcBef>
      <a:spcAft>
        <a:spcPct val="0"/>
      </a:spcAft>
      <a:defRPr sz="8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6510766" indent="-5132353" algn="l" defTabSz="4339446" rtl="0" eaLnBrk="0" fontAlgn="base" hangingPunct="0">
      <a:spcBef>
        <a:spcPct val="0"/>
      </a:spcBef>
      <a:spcAft>
        <a:spcPct val="0"/>
      </a:spcAft>
      <a:defRPr sz="8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8680489" indent="-6844200" algn="l" defTabSz="4339446" rtl="0" eaLnBrk="0" fontAlgn="base" hangingPunct="0">
      <a:spcBef>
        <a:spcPct val="0"/>
      </a:spcBef>
      <a:spcAft>
        <a:spcPct val="0"/>
      </a:spcAft>
      <a:defRPr sz="8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97354" algn="l" defTabSz="918941" rtl="0" eaLnBrk="1" latinLnBrk="0" hangingPunct="1">
      <a:defRPr sz="8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56825" algn="l" defTabSz="918941" rtl="0" eaLnBrk="1" latinLnBrk="0" hangingPunct="1">
      <a:defRPr sz="8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16296" algn="l" defTabSz="918941" rtl="0" eaLnBrk="1" latinLnBrk="0" hangingPunct="1">
      <a:defRPr sz="8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75766" algn="l" defTabSz="918941" rtl="0" eaLnBrk="1" latinLnBrk="0" hangingPunct="1">
      <a:defRPr sz="8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484">
          <p15:clr>
            <a:srgbClr val="A4A3A4"/>
          </p15:clr>
        </p15:guide>
        <p15:guide id="2" pos="9538">
          <p15:clr>
            <a:srgbClr val="A4A3A4"/>
          </p15:clr>
        </p15:guide>
        <p15:guide id="3" orient="horz" pos="13382">
          <p15:clr>
            <a:srgbClr val="A4A3A4"/>
          </p15:clr>
        </p15:guide>
        <p15:guide id="4" pos="975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6373"/>
    <a:srgbClr val="494999"/>
    <a:srgbClr val="5257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560" autoAdjust="0"/>
    <p:restoredTop sz="99710" autoAdjust="0"/>
  </p:normalViewPr>
  <p:slideViewPr>
    <p:cSldViewPr>
      <p:cViewPr>
        <p:scale>
          <a:sx n="28" d="100"/>
          <a:sy n="28" d="100"/>
        </p:scale>
        <p:origin x="776" y="-448"/>
      </p:cViewPr>
      <p:guideLst>
        <p:guide orient="horz" pos="13484"/>
        <p:guide pos="9538"/>
        <p:guide orient="horz" pos="13382"/>
        <p:guide pos="975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322320" y="13197793"/>
            <a:ext cx="26319560" cy="910667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644632" y="24074653"/>
            <a:ext cx="21674932" cy="1085719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693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386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080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77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46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0161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854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547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013A43B-AC1F-4FAE-B0E8-CE6F1E323809}" type="datetimeFigureOut">
              <a:rPr lang="fr-FR"/>
              <a:pPr/>
              <a:t>23/11/2025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6C8F6E-6C94-41A2-B27F-313E12342DC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307D86F-71ED-43D0-B53E-810DB9804D1A}" type="datetimeFigureOut">
              <a:rPr lang="fr-FR"/>
              <a:pPr/>
              <a:t>23/11/2025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2C72D4-CE88-4537-8344-9DC20BBE212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9555392" y="10719519"/>
            <a:ext cx="24685339" cy="228374797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488626" y="10719519"/>
            <a:ext cx="73550697" cy="22837479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97955B0-2B73-4F4F-9C95-26929F03C798}" type="datetimeFigureOut">
              <a:rPr lang="fr-FR"/>
              <a:pPr/>
              <a:t>23/11/2025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EAABC-F2C9-4D86-BDF3-C8465B487D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462820-B412-49BA-984F-C32AD3D5EE3E}" type="datetimeFigureOut">
              <a:rPr lang="fr-FR"/>
              <a:pPr/>
              <a:t>23/11/2025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7A259-6DD5-4B35-820D-ADE83A62E97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45962" y="27300367"/>
            <a:ext cx="26319560" cy="8437930"/>
          </a:xfrm>
        </p:spPr>
        <p:txBody>
          <a:bodyPr anchor="t"/>
          <a:lstStyle>
            <a:lvl1pPr algn="l">
              <a:defRPr sz="19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445962" y="18006821"/>
            <a:ext cx="26319560" cy="9293520"/>
          </a:xfrm>
        </p:spPr>
        <p:txBody>
          <a:bodyPr anchor="b"/>
          <a:lstStyle>
            <a:lvl1pPr marL="0" indent="0">
              <a:buNone/>
              <a:defRPr sz="9500">
                <a:solidFill>
                  <a:schemeClr val="tx1">
                    <a:tint val="75000"/>
                  </a:schemeClr>
                </a:solidFill>
              </a:defRPr>
            </a:lvl1pPr>
            <a:lvl2pPr marL="2169347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2pPr>
            <a:lvl3pPr marL="4338694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08051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 marL="8677407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  <a:lvl6pPr marL="10846753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6pPr>
            <a:lvl7pPr marL="13016101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7pPr>
            <a:lvl8pPr marL="15185449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8pPr>
            <a:lvl9pPr marL="17354796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9E3F0D0-D2D9-420F-B999-A7BC7585C1C8}" type="datetimeFigureOut">
              <a:rPr lang="fr-FR"/>
              <a:pPr/>
              <a:t>23/11/2025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E589E-93A2-4C87-9F4A-030F6DC931D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488621" y="62448569"/>
            <a:ext cx="49118017" cy="176645773"/>
          </a:xfrm>
        </p:spPr>
        <p:txBody>
          <a:bodyPr/>
          <a:lstStyle>
            <a:lvl1pPr>
              <a:defRPr sz="133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5122709" y="62448569"/>
            <a:ext cx="49118020" cy="176645773"/>
          </a:xfrm>
        </p:spPr>
        <p:txBody>
          <a:bodyPr/>
          <a:lstStyle>
            <a:lvl1pPr>
              <a:defRPr sz="133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74E5C6-1B89-47B5-9DF8-4A829F57C40E}" type="datetimeFigureOut">
              <a:rPr lang="fr-FR"/>
              <a:pPr/>
              <a:t>23/11/2025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D04C34-CEAE-4C25-B809-0169FB31BB9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48212" y="1701359"/>
            <a:ext cx="27867769" cy="7080779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48209" y="9509882"/>
            <a:ext cx="13681227" cy="3963268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9347" indent="0">
              <a:buNone/>
              <a:defRPr sz="9500" b="1"/>
            </a:lvl2pPr>
            <a:lvl3pPr marL="4338694" indent="0">
              <a:buNone/>
              <a:defRPr sz="8500" b="1"/>
            </a:lvl3pPr>
            <a:lvl4pPr marL="6508051" indent="0">
              <a:buNone/>
              <a:defRPr sz="7700" b="1"/>
            </a:lvl4pPr>
            <a:lvl5pPr marL="8677407" indent="0">
              <a:buNone/>
              <a:defRPr sz="7700" b="1"/>
            </a:lvl5pPr>
            <a:lvl6pPr marL="10846753" indent="0">
              <a:buNone/>
              <a:defRPr sz="7700" b="1"/>
            </a:lvl6pPr>
            <a:lvl7pPr marL="13016101" indent="0">
              <a:buNone/>
              <a:defRPr sz="7700" b="1"/>
            </a:lvl7pPr>
            <a:lvl8pPr marL="15185449" indent="0">
              <a:buNone/>
              <a:defRPr sz="7700" b="1"/>
            </a:lvl8pPr>
            <a:lvl9pPr marL="17354796" indent="0">
              <a:buNone/>
              <a:defRPr sz="77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548209" y="13473149"/>
            <a:ext cx="13681227" cy="2447786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15729380" y="9509882"/>
            <a:ext cx="13686601" cy="3963268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9347" indent="0">
              <a:buNone/>
              <a:defRPr sz="9500" b="1"/>
            </a:lvl2pPr>
            <a:lvl3pPr marL="4338694" indent="0">
              <a:buNone/>
              <a:defRPr sz="8500" b="1"/>
            </a:lvl3pPr>
            <a:lvl4pPr marL="6508051" indent="0">
              <a:buNone/>
              <a:defRPr sz="7700" b="1"/>
            </a:lvl4pPr>
            <a:lvl5pPr marL="8677407" indent="0">
              <a:buNone/>
              <a:defRPr sz="7700" b="1"/>
            </a:lvl5pPr>
            <a:lvl6pPr marL="10846753" indent="0">
              <a:buNone/>
              <a:defRPr sz="7700" b="1"/>
            </a:lvl6pPr>
            <a:lvl7pPr marL="13016101" indent="0">
              <a:buNone/>
              <a:defRPr sz="7700" b="1"/>
            </a:lvl7pPr>
            <a:lvl8pPr marL="15185449" indent="0">
              <a:buNone/>
              <a:defRPr sz="7700" b="1"/>
            </a:lvl8pPr>
            <a:lvl9pPr marL="17354796" indent="0">
              <a:buNone/>
              <a:defRPr sz="77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15729380" y="13473149"/>
            <a:ext cx="13686601" cy="2447786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80CFE5-B06D-4069-9B89-03F62012D986}" type="datetimeFigureOut">
              <a:rPr lang="fr-FR"/>
              <a:pPr/>
              <a:t>23/11/2025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639568-8382-488F-9102-6343DC4581F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D79AB1-F3A2-42BE-9E92-FDF01D4EA38C}" type="datetimeFigureOut">
              <a:rPr lang="fr-FR"/>
              <a:pPr/>
              <a:t>23/11/2025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62C34-7133-4610-B4F1-8B3EA71DC8B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3F147D-749A-464D-A8B6-8B6EBC451D53}" type="datetimeFigureOut">
              <a:rPr lang="fr-FR"/>
              <a:pPr/>
              <a:t>23/11/2025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0F411-EA42-4C9B-BEE1-8C3E6F65240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48230" y="1691522"/>
            <a:ext cx="10187004" cy="7198791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106140" y="1691525"/>
            <a:ext cx="17309841" cy="36259494"/>
          </a:xfrm>
        </p:spPr>
        <p:txBody>
          <a:bodyPr/>
          <a:lstStyle>
            <a:lvl1pPr>
              <a:defRPr sz="15200"/>
            </a:lvl1pPr>
            <a:lvl2pPr>
              <a:defRPr sz="13300"/>
            </a:lvl2pPr>
            <a:lvl3pPr>
              <a:defRPr sz="113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548230" y="8890344"/>
            <a:ext cx="10187004" cy="29060701"/>
          </a:xfrm>
        </p:spPr>
        <p:txBody>
          <a:bodyPr/>
          <a:lstStyle>
            <a:lvl1pPr marL="0" indent="0">
              <a:buNone/>
              <a:defRPr sz="6600"/>
            </a:lvl1pPr>
            <a:lvl2pPr marL="2169347" indent="0">
              <a:buNone/>
              <a:defRPr sz="5700"/>
            </a:lvl2pPr>
            <a:lvl3pPr marL="4338694" indent="0">
              <a:buNone/>
              <a:defRPr sz="4800"/>
            </a:lvl3pPr>
            <a:lvl4pPr marL="6508051" indent="0">
              <a:buNone/>
              <a:defRPr sz="4300"/>
            </a:lvl4pPr>
            <a:lvl5pPr marL="8677407" indent="0">
              <a:buNone/>
              <a:defRPr sz="4300"/>
            </a:lvl5pPr>
            <a:lvl6pPr marL="10846753" indent="0">
              <a:buNone/>
              <a:defRPr sz="4300"/>
            </a:lvl6pPr>
            <a:lvl7pPr marL="13016101" indent="0">
              <a:buNone/>
              <a:defRPr sz="4300"/>
            </a:lvl7pPr>
            <a:lvl8pPr marL="15185449" indent="0">
              <a:buNone/>
              <a:defRPr sz="4300"/>
            </a:lvl8pPr>
            <a:lvl9pPr marL="17354796" indent="0">
              <a:buNone/>
              <a:defRPr sz="43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3B852B-7D89-43F9-9668-99757566FE37}" type="datetimeFigureOut">
              <a:rPr lang="fr-FR"/>
              <a:pPr/>
              <a:t>23/11/2025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7ED33B-C5FD-4DB8-BF77-FDE71392F9E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69198" y="29739276"/>
            <a:ext cx="18578513" cy="3510889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6069198" y="3796086"/>
            <a:ext cx="18578513" cy="25490805"/>
          </a:xfrm>
        </p:spPr>
        <p:txBody>
          <a:bodyPr rtlCol="0">
            <a:normAutofit/>
          </a:bodyPr>
          <a:lstStyle>
            <a:lvl1pPr marL="0" indent="0">
              <a:buNone/>
              <a:defRPr sz="15200"/>
            </a:lvl1pPr>
            <a:lvl2pPr marL="2169347" indent="0">
              <a:buNone/>
              <a:defRPr sz="13300"/>
            </a:lvl2pPr>
            <a:lvl3pPr marL="4338694" indent="0">
              <a:buNone/>
              <a:defRPr sz="11300"/>
            </a:lvl3pPr>
            <a:lvl4pPr marL="6508051" indent="0">
              <a:buNone/>
              <a:defRPr sz="9500"/>
            </a:lvl4pPr>
            <a:lvl5pPr marL="8677407" indent="0">
              <a:buNone/>
              <a:defRPr sz="9500"/>
            </a:lvl5pPr>
            <a:lvl6pPr marL="10846753" indent="0">
              <a:buNone/>
              <a:defRPr sz="9500"/>
            </a:lvl6pPr>
            <a:lvl7pPr marL="13016101" indent="0">
              <a:buNone/>
              <a:defRPr sz="9500"/>
            </a:lvl7pPr>
            <a:lvl8pPr marL="15185449" indent="0">
              <a:buNone/>
              <a:defRPr sz="9500"/>
            </a:lvl8pPr>
            <a:lvl9pPr marL="17354796" indent="0">
              <a:buNone/>
              <a:defRPr sz="95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69198" y="33250167"/>
            <a:ext cx="18578513" cy="4986045"/>
          </a:xfrm>
        </p:spPr>
        <p:txBody>
          <a:bodyPr/>
          <a:lstStyle>
            <a:lvl1pPr marL="0" indent="0">
              <a:buNone/>
              <a:defRPr sz="6600"/>
            </a:lvl1pPr>
            <a:lvl2pPr marL="2169347" indent="0">
              <a:buNone/>
              <a:defRPr sz="5700"/>
            </a:lvl2pPr>
            <a:lvl3pPr marL="4338694" indent="0">
              <a:buNone/>
              <a:defRPr sz="4800"/>
            </a:lvl3pPr>
            <a:lvl4pPr marL="6508051" indent="0">
              <a:buNone/>
              <a:defRPr sz="4300"/>
            </a:lvl4pPr>
            <a:lvl5pPr marL="8677407" indent="0">
              <a:buNone/>
              <a:defRPr sz="4300"/>
            </a:lvl5pPr>
            <a:lvl6pPr marL="10846753" indent="0">
              <a:buNone/>
              <a:defRPr sz="4300"/>
            </a:lvl6pPr>
            <a:lvl7pPr marL="13016101" indent="0">
              <a:buNone/>
              <a:defRPr sz="4300"/>
            </a:lvl7pPr>
            <a:lvl8pPr marL="15185449" indent="0">
              <a:buNone/>
              <a:defRPr sz="4300"/>
            </a:lvl8pPr>
            <a:lvl9pPr marL="17354796" indent="0">
              <a:buNone/>
              <a:defRPr sz="43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410EF9-7A03-4B75-A8D3-B6465435E5FA}" type="datetimeFigureOut">
              <a:rPr lang="fr-FR"/>
              <a:pPr/>
              <a:t>23/11/2025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96CA58-5D95-4DE6-BD80-37623ED02C8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1549047" y="1701434"/>
            <a:ext cx="27866099" cy="7079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3877" tIns="216929" rIns="433877" bIns="21692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1549047" y="9912239"/>
            <a:ext cx="27866099" cy="2803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3877" tIns="216929" rIns="433877" bIns="2169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549047" y="39376458"/>
            <a:ext cx="7223307" cy="2261763"/>
          </a:xfrm>
          <a:prstGeom prst="rect">
            <a:avLst/>
          </a:prstGeom>
        </p:spPr>
        <p:txBody>
          <a:bodyPr vert="horz" wrap="square" lIns="433877" tIns="216929" rIns="433877" bIns="216929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57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4C70CDD1-22C9-4A20-87B5-F0CBE5CE1042}" type="datetimeFigureOut">
              <a:rPr lang="fr-FR"/>
              <a:pPr/>
              <a:t>23/11/2025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0579318" y="39376458"/>
            <a:ext cx="9805554" cy="2261763"/>
          </a:xfrm>
          <a:prstGeom prst="rect">
            <a:avLst/>
          </a:prstGeom>
        </p:spPr>
        <p:txBody>
          <a:bodyPr vert="horz" wrap="square" lIns="433877" tIns="216929" rIns="433877" bIns="216929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57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22191839" y="39376458"/>
            <a:ext cx="7223307" cy="2261763"/>
          </a:xfrm>
          <a:prstGeom prst="rect">
            <a:avLst/>
          </a:prstGeom>
        </p:spPr>
        <p:txBody>
          <a:bodyPr vert="horz" wrap="square" lIns="433877" tIns="216929" rIns="433877" bIns="21692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57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CA37E307-F4AB-4802-B333-BDA58C3D53C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4337852" rtl="0" eaLnBrk="0" fontAlgn="base" hangingPunct="0">
        <a:spcBef>
          <a:spcPct val="0"/>
        </a:spcBef>
        <a:spcAft>
          <a:spcPct val="0"/>
        </a:spcAft>
        <a:defRPr sz="21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337852" rtl="0" eaLnBrk="0" fontAlgn="base" hangingPunct="0">
        <a:spcBef>
          <a:spcPct val="0"/>
        </a:spcBef>
        <a:spcAft>
          <a:spcPct val="0"/>
        </a:spcAft>
        <a:defRPr sz="21000">
          <a:solidFill>
            <a:schemeClr val="tx1"/>
          </a:solidFill>
          <a:latin typeface="Calibri" pitchFamily="34" charset="0"/>
        </a:defRPr>
      </a:lvl2pPr>
      <a:lvl3pPr algn="ctr" defTabSz="4337852" rtl="0" eaLnBrk="0" fontAlgn="base" hangingPunct="0">
        <a:spcBef>
          <a:spcPct val="0"/>
        </a:spcBef>
        <a:spcAft>
          <a:spcPct val="0"/>
        </a:spcAft>
        <a:defRPr sz="21000">
          <a:solidFill>
            <a:schemeClr val="tx1"/>
          </a:solidFill>
          <a:latin typeface="Calibri" pitchFamily="34" charset="0"/>
        </a:defRPr>
      </a:lvl3pPr>
      <a:lvl4pPr algn="ctr" defTabSz="4337852" rtl="0" eaLnBrk="0" fontAlgn="base" hangingPunct="0">
        <a:spcBef>
          <a:spcPct val="0"/>
        </a:spcBef>
        <a:spcAft>
          <a:spcPct val="0"/>
        </a:spcAft>
        <a:defRPr sz="21000">
          <a:solidFill>
            <a:schemeClr val="tx1"/>
          </a:solidFill>
          <a:latin typeface="Calibri" pitchFamily="34" charset="0"/>
        </a:defRPr>
      </a:lvl4pPr>
      <a:lvl5pPr algn="ctr" defTabSz="4337852" rtl="0" eaLnBrk="0" fontAlgn="base" hangingPunct="0">
        <a:spcBef>
          <a:spcPct val="0"/>
        </a:spcBef>
        <a:spcAft>
          <a:spcPct val="0"/>
        </a:spcAft>
        <a:defRPr sz="21000">
          <a:solidFill>
            <a:schemeClr val="tx1"/>
          </a:solidFill>
          <a:latin typeface="Calibri" pitchFamily="34" charset="0"/>
        </a:defRPr>
      </a:lvl5pPr>
      <a:lvl6pPr marL="459471" algn="ctr" defTabSz="4337852" rtl="0" fontAlgn="base">
        <a:spcBef>
          <a:spcPct val="0"/>
        </a:spcBef>
        <a:spcAft>
          <a:spcPct val="0"/>
        </a:spcAft>
        <a:defRPr sz="21000">
          <a:solidFill>
            <a:schemeClr val="tx1"/>
          </a:solidFill>
          <a:latin typeface="Calibri" pitchFamily="34" charset="0"/>
        </a:defRPr>
      </a:lvl6pPr>
      <a:lvl7pPr marL="918941" algn="ctr" defTabSz="4337852" rtl="0" fontAlgn="base">
        <a:spcBef>
          <a:spcPct val="0"/>
        </a:spcBef>
        <a:spcAft>
          <a:spcPct val="0"/>
        </a:spcAft>
        <a:defRPr sz="21000">
          <a:solidFill>
            <a:schemeClr val="tx1"/>
          </a:solidFill>
          <a:latin typeface="Calibri" pitchFamily="34" charset="0"/>
        </a:defRPr>
      </a:lvl7pPr>
      <a:lvl8pPr marL="1378412" algn="ctr" defTabSz="4337852" rtl="0" fontAlgn="base">
        <a:spcBef>
          <a:spcPct val="0"/>
        </a:spcBef>
        <a:spcAft>
          <a:spcPct val="0"/>
        </a:spcAft>
        <a:defRPr sz="21000">
          <a:solidFill>
            <a:schemeClr val="tx1"/>
          </a:solidFill>
          <a:latin typeface="Calibri" pitchFamily="34" charset="0"/>
        </a:defRPr>
      </a:lvl8pPr>
      <a:lvl9pPr marL="1837884" algn="ctr" defTabSz="4337852" rtl="0" fontAlgn="base">
        <a:spcBef>
          <a:spcPct val="0"/>
        </a:spcBef>
        <a:spcAft>
          <a:spcPct val="0"/>
        </a:spcAft>
        <a:defRPr sz="21000">
          <a:solidFill>
            <a:schemeClr val="tx1"/>
          </a:solidFill>
          <a:latin typeface="Calibri" pitchFamily="34" charset="0"/>
        </a:defRPr>
      </a:lvl9pPr>
    </p:titleStyle>
    <p:bodyStyle>
      <a:lvl1pPr marL="1625698" indent="-1625698" algn="l" defTabSz="4337852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5200" kern="1200">
          <a:solidFill>
            <a:schemeClr val="tx1"/>
          </a:solidFill>
          <a:latin typeface="+mn-lt"/>
          <a:ea typeface="+mn-ea"/>
          <a:cs typeface="+mn-cs"/>
        </a:defRPr>
      </a:lvl1pPr>
      <a:lvl2pPr marL="3524205" indent="-1354482" algn="l" defTabSz="4337852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3300" kern="1200">
          <a:solidFill>
            <a:schemeClr val="tx1"/>
          </a:solidFill>
          <a:latin typeface="+mn-lt"/>
          <a:ea typeface="+mn-ea"/>
          <a:cs typeface="+mn-cs"/>
        </a:defRPr>
      </a:lvl2pPr>
      <a:lvl3pPr marL="5422713" indent="-1083267" algn="l" defTabSz="4337852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1300" kern="1200">
          <a:solidFill>
            <a:schemeClr val="tx1"/>
          </a:solidFill>
          <a:latin typeface="+mn-lt"/>
          <a:ea typeface="+mn-ea"/>
          <a:cs typeface="+mn-cs"/>
        </a:defRPr>
      </a:lvl3pPr>
      <a:lvl4pPr marL="7592435" indent="-1083267" algn="l" defTabSz="4337852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760563" indent="-1083267" algn="l" defTabSz="4337852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1931417" indent="-1084678" algn="l" defTabSz="4338694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100774" indent="-1084678" algn="l" defTabSz="4338694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270126" indent="-1084678" algn="l" defTabSz="4338694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8439479" indent="-1084678" algn="l" defTabSz="4338694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338694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69347" algn="l" defTabSz="4338694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38694" algn="l" defTabSz="4338694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508051" algn="l" defTabSz="4338694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77407" algn="l" defTabSz="4338694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846753" algn="l" defTabSz="4338694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3016101" algn="l" defTabSz="4338694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85449" algn="l" defTabSz="4338694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354796" algn="l" defTabSz="4338694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46">
            <a:extLst>
              <a:ext uri="{FF2B5EF4-FFF2-40B4-BE49-F238E27FC236}">
                <a16:creationId xmlns:a16="http://schemas.microsoft.com/office/drawing/2014/main" id="{C83F26D9-0C10-83EA-F5F3-8A9D22E272F2}"/>
              </a:ext>
            </a:extLst>
          </p:cNvPr>
          <p:cNvSpPr/>
          <p:nvPr/>
        </p:nvSpPr>
        <p:spPr>
          <a:xfrm>
            <a:off x="484691" y="432025"/>
            <a:ext cx="3908171" cy="322897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885" tIns="45943" rIns="91885" bIns="45943" rtlCol="0" anchor="ctr"/>
          <a:lstStyle/>
          <a:p>
            <a:pPr algn="ctr"/>
            <a:r>
              <a:rPr lang="fr-FR" sz="2800" dirty="0" err="1"/>
              <a:t>your</a:t>
            </a:r>
            <a:r>
              <a:rPr lang="fr-FR" sz="2800" dirty="0"/>
              <a:t> Symbol</a:t>
            </a:r>
            <a:r>
              <a:rPr lang="fr-FR" dirty="0"/>
              <a:t> </a:t>
            </a:r>
          </a:p>
        </p:txBody>
      </p:sp>
      <p:cxnSp>
        <p:nvCxnSpPr>
          <p:cNvPr id="31" name="Connecteur droit 30"/>
          <p:cNvCxnSpPr/>
          <p:nvPr/>
        </p:nvCxnSpPr>
        <p:spPr>
          <a:xfrm>
            <a:off x="0" y="4536481"/>
            <a:ext cx="30964188" cy="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2" name="Text Placeholder 2"/>
          <p:cNvSpPr txBox="1">
            <a:spLocks/>
          </p:cNvSpPr>
          <p:nvPr/>
        </p:nvSpPr>
        <p:spPr bwMode="auto">
          <a:xfrm>
            <a:off x="344401" y="9721058"/>
            <a:ext cx="14965494" cy="4392488"/>
          </a:xfrm>
          <a:prstGeom prst="rect">
            <a:avLst/>
          </a:prstGeom>
          <a:noFill/>
          <a:ln w="9525">
            <a:solidFill>
              <a:srgbClr val="494999"/>
            </a:solidFill>
            <a:miter lim="800000"/>
            <a:headEnd/>
            <a:tailEnd/>
          </a:ln>
        </p:spPr>
        <p:txBody>
          <a:bodyPr lIns="433877" tIns="216929" rIns="433877" bIns="216929" anchor="ctr"/>
          <a:lstStyle/>
          <a:p>
            <a:pPr algn="just"/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 Placeholder 3"/>
          <p:cNvSpPr txBox="1">
            <a:spLocks/>
          </p:cNvSpPr>
          <p:nvPr/>
        </p:nvSpPr>
        <p:spPr>
          <a:xfrm>
            <a:off x="344401" y="8805523"/>
            <a:ext cx="14965494" cy="771518"/>
          </a:xfrm>
          <a:prstGeom prst="rect">
            <a:avLst/>
          </a:prstGeom>
          <a:solidFill>
            <a:srgbClr val="0070C0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lIns="433877" tIns="216929" rIns="433877" bIns="216929" anchor="ctr"/>
          <a:lstStyle/>
          <a:p>
            <a:pPr algn="ctr" defTabSz="43419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5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ABSTRACT</a:t>
            </a:r>
          </a:p>
        </p:txBody>
      </p:sp>
      <p:sp>
        <p:nvSpPr>
          <p:cNvPr id="40" name="Text Placeholder 3"/>
          <p:cNvSpPr txBox="1">
            <a:spLocks/>
          </p:cNvSpPr>
          <p:nvPr/>
        </p:nvSpPr>
        <p:spPr>
          <a:xfrm>
            <a:off x="344401" y="14329569"/>
            <a:ext cx="14965494" cy="771519"/>
          </a:xfrm>
          <a:prstGeom prst="rect">
            <a:avLst/>
          </a:prstGeom>
          <a:solidFill>
            <a:srgbClr val="0070C0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lIns="433877" tIns="216929" rIns="433877" bIns="216929" anchor="ctr"/>
          <a:lstStyle/>
          <a:p>
            <a:pPr algn="ctr" defTabSz="43419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5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INTRODUCTION</a:t>
            </a:r>
          </a:p>
        </p:txBody>
      </p:sp>
      <p:sp>
        <p:nvSpPr>
          <p:cNvPr id="44" name="Text Placeholder 3"/>
          <p:cNvSpPr txBox="1">
            <a:spLocks/>
          </p:cNvSpPr>
          <p:nvPr/>
        </p:nvSpPr>
        <p:spPr>
          <a:xfrm>
            <a:off x="344401" y="19749033"/>
            <a:ext cx="14965494" cy="773224"/>
          </a:xfrm>
          <a:prstGeom prst="rect">
            <a:avLst/>
          </a:prstGeom>
          <a:solidFill>
            <a:srgbClr val="0070C0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lIns="433877" tIns="216929" rIns="433877" bIns="216929" anchor="ctr"/>
          <a:lstStyle/>
          <a:p>
            <a:pPr algn="ctr" defTabSz="43419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500" noProof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PROBLEM DESCRIPTION</a:t>
            </a:r>
          </a:p>
        </p:txBody>
      </p:sp>
      <p:sp>
        <p:nvSpPr>
          <p:cNvPr id="52" name="Text Placeholder 3"/>
          <p:cNvSpPr txBox="1">
            <a:spLocks/>
          </p:cNvSpPr>
          <p:nvPr/>
        </p:nvSpPr>
        <p:spPr>
          <a:xfrm>
            <a:off x="344401" y="28679730"/>
            <a:ext cx="14965494" cy="771519"/>
          </a:xfrm>
          <a:prstGeom prst="rect">
            <a:avLst/>
          </a:prstGeom>
          <a:solidFill>
            <a:srgbClr val="0070C0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lIns="433877" tIns="216929" rIns="433877" bIns="216929" anchor="ctr"/>
          <a:lstStyle/>
          <a:p>
            <a:pPr algn="ctr" defTabSz="43419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500" noProof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METHODOLOGY</a:t>
            </a:r>
          </a:p>
        </p:txBody>
      </p:sp>
      <p:sp>
        <p:nvSpPr>
          <p:cNvPr id="45" name="Text Placeholder 2"/>
          <p:cNvSpPr txBox="1">
            <a:spLocks/>
          </p:cNvSpPr>
          <p:nvPr/>
        </p:nvSpPr>
        <p:spPr>
          <a:xfrm>
            <a:off x="344401" y="29667272"/>
            <a:ext cx="14965494" cy="11893425"/>
          </a:xfrm>
          <a:prstGeom prst="rect">
            <a:avLst/>
          </a:prstGeom>
          <a:ln>
            <a:solidFill>
              <a:srgbClr val="494999"/>
            </a:solidFill>
          </a:ln>
        </p:spPr>
        <p:txBody>
          <a:bodyPr lIns="433877" tIns="216929" rIns="433877" bIns="216929" anchor="ctr"/>
          <a:lstStyle/>
          <a:p>
            <a:pPr algn="just" defTabSz="43419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27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 defTabSz="43419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27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 defTabSz="43419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5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96" name="Text Placeholder 2"/>
          <p:cNvSpPr txBox="1">
            <a:spLocks/>
          </p:cNvSpPr>
          <p:nvPr/>
        </p:nvSpPr>
        <p:spPr bwMode="auto">
          <a:xfrm>
            <a:off x="15654294" y="9721058"/>
            <a:ext cx="14967010" cy="25077648"/>
          </a:xfrm>
          <a:prstGeom prst="rect">
            <a:avLst/>
          </a:prstGeom>
          <a:noFill/>
          <a:ln w="9525">
            <a:solidFill>
              <a:srgbClr val="494999"/>
            </a:solidFill>
            <a:miter lim="800000"/>
            <a:headEnd/>
            <a:tailEnd/>
          </a:ln>
        </p:spPr>
        <p:txBody>
          <a:bodyPr lIns="433877" tIns="216929" rIns="433877" bIns="216929" anchor="ctr"/>
          <a:lstStyle/>
          <a:p>
            <a:pPr algn="just" eaLnBrk="1" hangingPunct="1"/>
            <a:endParaRPr lang="en-US" sz="5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01" name="Text Placeholder 2"/>
          <p:cNvSpPr txBox="1">
            <a:spLocks/>
          </p:cNvSpPr>
          <p:nvPr/>
        </p:nvSpPr>
        <p:spPr bwMode="auto">
          <a:xfrm>
            <a:off x="344401" y="15265673"/>
            <a:ext cx="14965494" cy="4248472"/>
          </a:xfrm>
          <a:prstGeom prst="rect">
            <a:avLst/>
          </a:prstGeom>
          <a:noFill/>
          <a:ln w="9525">
            <a:solidFill>
              <a:srgbClr val="494999"/>
            </a:solidFill>
            <a:miter lim="800000"/>
            <a:headEnd/>
            <a:tailEnd/>
          </a:ln>
        </p:spPr>
        <p:txBody>
          <a:bodyPr lIns="433877" tIns="216929" rIns="433877" bIns="216929" anchor="ctr"/>
          <a:lstStyle/>
          <a:p>
            <a:pPr algn="just" eaLnBrk="1" hangingPunct="1"/>
            <a:endParaRPr lang="en-US" sz="5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 Placeholder 3"/>
          <p:cNvSpPr txBox="1">
            <a:spLocks/>
          </p:cNvSpPr>
          <p:nvPr/>
        </p:nvSpPr>
        <p:spPr bwMode="auto">
          <a:xfrm>
            <a:off x="15626109" y="34942721"/>
            <a:ext cx="14993677" cy="771518"/>
          </a:xfrm>
          <a:prstGeom prst="rect">
            <a:avLst/>
          </a:prstGeom>
          <a:solidFill>
            <a:srgbClr val="0070C0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lIns="433877" tIns="216929" rIns="433877" bIns="216929" anchor="ctr"/>
          <a:lstStyle/>
          <a:p>
            <a:pPr algn="ctr" defTabSz="43419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5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CONCLUSIONS</a:t>
            </a:r>
          </a:p>
        </p:txBody>
      </p:sp>
      <p:sp>
        <p:nvSpPr>
          <p:cNvPr id="2199" name="Text Placeholder 2"/>
          <p:cNvSpPr txBox="1">
            <a:spLocks/>
          </p:cNvSpPr>
          <p:nvPr/>
        </p:nvSpPr>
        <p:spPr bwMode="auto">
          <a:xfrm>
            <a:off x="15653085" y="35859960"/>
            <a:ext cx="14967201" cy="5699939"/>
          </a:xfrm>
          <a:prstGeom prst="rect">
            <a:avLst/>
          </a:prstGeom>
          <a:noFill/>
          <a:ln w="9525">
            <a:solidFill>
              <a:srgbClr val="494999"/>
            </a:solidFill>
            <a:miter lim="800000"/>
            <a:headEnd/>
            <a:tailEnd/>
          </a:ln>
        </p:spPr>
        <p:txBody>
          <a:bodyPr lIns="433877" tIns="216929" rIns="433877" bIns="216929" anchor="ctr"/>
          <a:lstStyle/>
          <a:p>
            <a:pPr algn="just" eaLnBrk="1" hangingPunct="1"/>
            <a:endParaRPr lang="en-US" sz="2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95" name="Text Placeholder 2"/>
          <p:cNvSpPr txBox="1">
            <a:spLocks/>
          </p:cNvSpPr>
          <p:nvPr/>
        </p:nvSpPr>
        <p:spPr bwMode="auto">
          <a:xfrm>
            <a:off x="344401" y="20757146"/>
            <a:ext cx="14965494" cy="7613984"/>
          </a:xfrm>
          <a:prstGeom prst="rect">
            <a:avLst/>
          </a:prstGeom>
          <a:noFill/>
          <a:ln w="9525">
            <a:solidFill>
              <a:srgbClr val="494999"/>
            </a:solidFill>
            <a:miter lim="800000"/>
            <a:headEnd/>
            <a:tailEnd/>
          </a:ln>
        </p:spPr>
        <p:txBody>
          <a:bodyPr lIns="433833" tIns="216907" rIns="433833" bIns="216907" anchor="ctr"/>
          <a:lstStyle/>
          <a:p>
            <a:pPr algn="just" eaLnBrk="1" hangingPunct="1"/>
            <a:endParaRPr lang="en-US" sz="5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Text Placeholder 3"/>
          <p:cNvSpPr txBox="1">
            <a:spLocks/>
          </p:cNvSpPr>
          <p:nvPr/>
        </p:nvSpPr>
        <p:spPr>
          <a:xfrm>
            <a:off x="15654294" y="8805523"/>
            <a:ext cx="14967010" cy="771518"/>
          </a:xfrm>
          <a:prstGeom prst="rect">
            <a:avLst/>
          </a:prstGeom>
          <a:solidFill>
            <a:srgbClr val="0070C0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lIns="433877" tIns="216929" rIns="433877" bIns="216929" anchor="ctr"/>
          <a:lstStyle/>
          <a:p>
            <a:pPr algn="ctr" defTabSz="4340174">
              <a:defRPr/>
            </a:pPr>
            <a:r>
              <a:rPr lang="en-US" sz="55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RESULTS AND DISCUSSIONS </a:t>
            </a:r>
            <a:endParaRPr lang="fr-FR" sz="55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20"/>
          <p:cNvSpPr>
            <a:spLocks noChangeArrowheads="1"/>
          </p:cNvSpPr>
          <p:nvPr/>
        </p:nvSpPr>
        <p:spPr bwMode="auto">
          <a:xfrm>
            <a:off x="1" y="-694897"/>
            <a:ext cx="188924" cy="1389799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91894" tIns="45947" rIns="91894" bIns="45947" anchor="ctr">
            <a:spAutoFit/>
          </a:bodyPr>
          <a:lstStyle/>
          <a:p>
            <a:pPr defTabSz="4340174">
              <a:defRPr/>
            </a:pPr>
            <a:endParaRPr lang="fr-FR" sz="8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84" name="ZoneTexte 27"/>
          <p:cNvSpPr txBox="1">
            <a:spLocks noChangeArrowheads="1"/>
          </p:cNvSpPr>
          <p:nvPr/>
        </p:nvSpPr>
        <p:spPr bwMode="auto">
          <a:xfrm>
            <a:off x="22433070" y="21783085"/>
            <a:ext cx="7966728" cy="458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894" tIns="45947" rIns="91894" bIns="45947">
            <a:spAutoFit/>
          </a:bodyPr>
          <a:lstStyle/>
          <a:p>
            <a:endParaRPr lang="fr-FR" sz="2400" dirty="0"/>
          </a:p>
        </p:txBody>
      </p:sp>
      <p:sp>
        <p:nvSpPr>
          <p:cNvPr id="2131" name="Rectangle 83"/>
          <p:cNvSpPr>
            <a:spLocks noChangeArrowheads="1"/>
          </p:cNvSpPr>
          <p:nvPr/>
        </p:nvSpPr>
        <p:spPr bwMode="auto">
          <a:xfrm>
            <a:off x="1" y="-687259"/>
            <a:ext cx="188924" cy="1374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894" tIns="45947" rIns="91894" bIns="45947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6" name="Rectangle 85"/>
          <p:cNvSpPr>
            <a:spLocks noChangeArrowheads="1"/>
          </p:cNvSpPr>
          <p:nvPr/>
        </p:nvSpPr>
        <p:spPr bwMode="auto">
          <a:xfrm>
            <a:off x="1" y="-687259"/>
            <a:ext cx="188924" cy="1374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894" tIns="45947" rIns="91894" bIns="45947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33" name="ZoneTexte 32"/>
          <p:cNvSpPr txBox="1"/>
          <p:nvPr/>
        </p:nvSpPr>
        <p:spPr>
          <a:xfrm>
            <a:off x="3847747" y="11233225"/>
            <a:ext cx="8247132" cy="723725"/>
          </a:xfrm>
          <a:prstGeom prst="rect">
            <a:avLst/>
          </a:prstGeom>
          <a:noFill/>
        </p:spPr>
        <p:txBody>
          <a:bodyPr wrap="square" lIns="91885" tIns="45943" rIns="91885" bIns="45943" rtlCol="0">
            <a:spAutoFit/>
          </a:bodyPr>
          <a:lstStyle/>
          <a:p>
            <a:r>
              <a:rPr lang="fr-FR" sz="4100" dirty="0">
                <a:latin typeface="Times New Roman" pitchFamily="18" charset="0"/>
                <a:cs typeface="Times New Roman" pitchFamily="18" charset="0"/>
              </a:rPr>
              <a:t>Texte : Times New Roman – police 24  </a:t>
            </a:r>
          </a:p>
        </p:txBody>
      </p:sp>
      <p:sp>
        <p:nvSpPr>
          <p:cNvPr id="34" name="ZoneTexte 33"/>
          <p:cNvSpPr txBox="1"/>
          <p:nvPr/>
        </p:nvSpPr>
        <p:spPr>
          <a:xfrm>
            <a:off x="3553205" y="16633825"/>
            <a:ext cx="8247132" cy="723725"/>
          </a:xfrm>
          <a:prstGeom prst="rect">
            <a:avLst/>
          </a:prstGeom>
          <a:noFill/>
        </p:spPr>
        <p:txBody>
          <a:bodyPr wrap="square" lIns="91885" tIns="45943" rIns="91885" bIns="45943" rtlCol="0">
            <a:spAutoFit/>
          </a:bodyPr>
          <a:lstStyle/>
          <a:p>
            <a:r>
              <a:rPr lang="fr-FR" sz="4100" dirty="0">
                <a:latin typeface="Times New Roman" pitchFamily="18" charset="0"/>
                <a:cs typeface="Times New Roman" pitchFamily="18" charset="0"/>
              </a:rPr>
              <a:t>Texte : Times New Roman – police 24  </a:t>
            </a:r>
          </a:p>
        </p:txBody>
      </p:sp>
      <p:sp>
        <p:nvSpPr>
          <p:cNvPr id="35" name="ZoneTexte 34"/>
          <p:cNvSpPr txBox="1"/>
          <p:nvPr/>
        </p:nvSpPr>
        <p:spPr>
          <a:xfrm>
            <a:off x="3700476" y="24263028"/>
            <a:ext cx="8247132" cy="723725"/>
          </a:xfrm>
          <a:prstGeom prst="rect">
            <a:avLst/>
          </a:prstGeom>
          <a:noFill/>
        </p:spPr>
        <p:txBody>
          <a:bodyPr wrap="square" lIns="91885" tIns="45943" rIns="91885" bIns="45943" rtlCol="0">
            <a:spAutoFit/>
          </a:bodyPr>
          <a:lstStyle/>
          <a:p>
            <a:r>
              <a:rPr lang="fr-FR" sz="4100" dirty="0">
                <a:latin typeface="Times New Roman" pitchFamily="18" charset="0"/>
                <a:cs typeface="Times New Roman" pitchFamily="18" charset="0"/>
              </a:rPr>
              <a:t>Texte : Times New Roman – police 24  </a:t>
            </a:r>
          </a:p>
        </p:txBody>
      </p:sp>
      <p:sp>
        <p:nvSpPr>
          <p:cNvPr id="36" name="ZoneTexte 35"/>
          <p:cNvSpPr txBox="1"/>
          <p:nvPr/>
        </p:nvSpPr>
        <p:spPr>
          <a:xfrm>
            <a:off x="19090214" y="16525762"/>
            <a:ext cx="8247132" cy="723725"/>
          </a:xfrm>
          <a:prstGeom prst="rect">
            <a:avLst/>
          </a:prstGeom>
          <a:noFill/>
        </p:spPr>
        <p:txBody>
          <a:bodyPr wrap="square" lIns="91885" tIns="45943" rIns="91885" bIns="45943" rtlCol="0">
            <a:spAutoFit/>
          </a:bodyPr>
          <a:lstStyle/>
          <a:p>
            <a:r>
              <a:rPr lang="fr-FR" sz="4100" dirty="0">
                <a:latin typeface="Times New Roman" pitchFamily="18" charset="0"/>
                <a:cs typeface="Times New Roman" pitchFamily="18" charset="0"/>
              </a:rPr>
              <a:t>Texte : Times New Roman – police 24  </a:t>
            </a:r>
          </a:p>
        </p:txBody>
      </p:sp>
      <p:sp>
        <p:nvSpPr>
          <p:cNvPr id="37" name="ZoneTexte 36"/>
          <p:cNvSpPr txBox="1"/>
          <p:nvPr/>
        </p:nvSpPr>
        <p:spPr>
          <a:xfrm>
            <a:off x="3553205" y="34820355"/>
            <a:ext cx="8247132" cy="723725"/>
          </a:xfrm>
          <a:prstGeom prst="rect">
            <a:avLst/>
          </a:prstGeom>
          <a:noFill/>
        </p:spPr>
        <p:txBody>
          <a:bodyPr wrap="square" lIns="91885" tIns="45943" rIns="91885" bIns="45943" rtlCol="0">
            <a:spAutoFit/>
          </a:bodyPr>
          <a:lstStyle/>
          <a:p>
            <a:r>
              <a:rPr lang="fr-FR" sz="4100" dirty="0">
                <a:latin typeface="Times New Roman" pitchFamily="18" charset="0"/>
                <a:cs typeface="Times New Roman" pitchFamily="18" charset="0"/>
              </a:rPr>
              <a:t>Texte : Times New Roman – police 24  </a:t>
            </a:r>
          </a:p>
        </p:txBody>
      </p:sp>
      <p:sp>
        <p:nvSpPr>
          <p:cNvPr id="39" name="ZoneTexte 38"/>
          <p:cNvSpPr txBox="1"/>
          <p:nvPr/>
        </p:nvSpPr>
        <p:spPr>
          <a:xfrm>
            <a:off x="18869309" y="31535836"/>
            <a:ext cx="8247132" cy="723725"/>
          </a:xfrm>
          <a:prstGeom prst="rect">
            <a:avLst/>
          </a:prstGeom>
          <a:noFill/>
        </p:spPr>
        <p:txBody>
          <a:bodyPr wrap="square" lIns="91885" tIns="45943" rIns="91885" bIns="45943" rtlCol="0">
            <a:spAutoFit/>
          </a:bodyPr>
          <a:lstStyle/>
          <a:p>
            <a:r>
              <a:rPr lang="fr-FR" sz="4100" dirty="0">
                <a:latin typeface="Times New Roman" pitchFamily="18" charset="0"/>
                <a:cs typeface="Times New Roman" pitchFamily="18" charset="0"/>
              </a:rPr>
              <a:t>Texte : Times New Roman – police 24  </a:t>
            </a:r>
          </a:p>
        </p:txBody>
      </p:sp>
      <p:sp>
        <p:nvSpPr>
          <p:cNvPr id="41" name="ZoneTexte 40"/>
          <p:cNvSpPr txBox="1"/>
          <p:nvPr/>
        </p:nvSpPr>
        <p:spPr>
          <a:xfrm>
            <a:off x="18648403" y="39240692"/>
            <a:ext cx="8247132" cy="723725"/>
          </a:xfrm>
          <a:prstGeom prst="rect">
            <a:avLst/>
          </a:prstGeom>
          <a:noFill/>
        </p:spPr>
        <p:txBody>
          <a:bodyPr wrap="square" lIns="91885" tIns="45943" rIns="91885" bIns="45943" rtlCol="0">
            <a:spAutoFit/>
          </a:bodyPr>
          <a:lstStyle/>
          <a:p>
            <a:r>
              <a:rPr lang="fr-FR" sz="4100" dirty="0">
                <a:latin typeface="Times New Roman" pitchFamily="18" charset="0"/>
                <a:cs typeface="Times New Roman" pitchFamily="18" charset="0"/>
              </a:rPr>
              <a:t>Texte : Times New Roman – police 24  </a:t>
            </a:r>
          </a:p>
        </p:txBody>
      </p:sp>
      <p:sp>
        <p:nvSpPr>
          <p:cNvPr id="47" name="Rectangle à coins arrondis 46"/>
          <p:cNvSpPr/>
          <p:nvPr/>
        </p:nvSpPr>
        <p:spPr>
          <a:xfrm>
            <a:off x="26931366" y="587429"/>
            <a:ext cx="3569036" cy="322897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885" tIns="45943" rIns="91885" bIns="45943" rtlCol="0" anchor="ctr"/>
          <a:lstStyle/>
          <a:p>
            <a:pPr algn="ctr"/>
            <a:r>
              <a:rPr lang="fr-FR" sz="2800" dirty="0" err="1"/>
              <a:t>your</a:t>
            </a:r>
            <a:r>
              <a:rPr lang="fr-FR" sz="2800" dirty="0"/>
              <a:t> Symbol</a:t>
            </a:r>
            <a:r>
              <a:rPr lang="fr-FR" dirty="0"/>
              <a:t>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82D3DB-183D-DE94-ECAE-00F0E43D980C}"/>
              </a:ext>
            </a:extLst>
          </p:cNvPr>
          <p:cNvSpPr/>
          <p:nvPr/>
        </p:nvSpPr>
        <p:spPr>
          <a:xfrm>
            <a:off x="12241734" y="3810980"/>
            <a:ext cx="5691471" cy="6761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1221913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3600" b="1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02-03</a:t>
            </a:r>
            <a:r>
              <a:rPr lang="ar-DZ" sz="3600" b="1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3600" b="1" dirty="0">
                <a:solidFill>
                  <a:schemeClr val="accent2">
                    <a:lumMod val="50000"/>
                  </a:schemeClr>
                </a:solidFill>
                <a:latin typeface="Trebuchet MS" panose="020B0603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December, 2025</a:t>
            </a:r>
            <a:endParaRPr lang="fr-FR" sz="3600" b="1" dirty="0">
              <a:solidFill>
                <a:schemeClr val="accent2">
                  <a:lumMod val="50000"/>
                </a:schemeClr>
              </a:solidFill>
              <a:latin typeface="Trebuchet MS" panose="020B0603020202020204" pitchFamily="34" charset="0"/>
              <a:ea typeface="Calibri"/>
              <a:cs typeface="Arial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0F4AE39-839B-8846-D028-BF579A7A0EF2}"/>
              </a:ext>
            </a:extLst>
          </p:cNvPr>
          <p:cNvSpPr/>
          <p:nvPr/>
        </p:nvSpPr>
        <p:spPr>
          <a:xfrm>
            <a:off x="5378813" y="708438"/>
            <a:ext cx="19417311" cy="9680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1221913" eaLnBrk="1" fontAlgn="auto" hangingPunct="1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5400" b="1" dirty="0">
                <a:latin typeface="Trebuchet MS" panose="020B0603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Echahid Cheikh Larbi Tebessi University – Tebessa, Algeria</a:t>
            </a:r>
          </a:p>
        </p:txBody>
      </p:sp>
      <p:sp>
        <p:nvSpPr>
          <p:cNvPr id="46" name="TextBox 14">
            <a:extLst>
              <a:ext uri="{FF2B5EF4-FFF2-40B4-BE49-F238E27FC236}">
                <a16:creationId xmlns:a16="http://schemas.microsoft.com/office/drawing/2014/main" id="{90491C5F-CA3D-0D76-AA9A-3C4907162B63}"/>
              </a:ext>
            </a:extLst>
          </p:cNvPr>
          <p:cNvSpPr txBox="1"/>
          <p:nvPr/>
        </p:nvSpPr>
        <p:spPr>
          <a:xfrm>
            <a:off x="5713855" y="1617474"/>
            <a:ext cx="19417311" cy="21271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2400"/>
              </a:spcBef>
              <a:buNone/>
            </a:pPr>
            <a:r>
              <a:rPr lang="en-US" sz="6000" b="1" kern="0" dirty="0">
                <a:solidFill>
                  <a:schemeClr val="accent2"/>
                </a:solidFill>
                <a:effectLst/>
                <a:latin typeface="Trebuchet MS" panose="020B060302020202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First National Conference on Mechanical Engineering (NCME’2025)</a:t>
            </a:r>
            <a:endParaRPr lang="fr-FR" sz="6000" b="1" kern="0" dirty="0">
              <a:solidFill>
                <a:schemeClr val="accent2"/>
              </a:solidFill>
              <a:effectLst/>
              <a:latin typeface="Trebuchet MS" panose="020B0603020202020204" pitchFamily="34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49" name="TextBox 20">
            <a:extLst>
              <a:ext uri="{FF2B5EF4-FFF2-40B4-BE49-F238E27FC236}">
                <a16:creationId xmlns:a16="http://schemas.microsoft.com/office/drawing/2014/main" id="{1F45C35C-13A9-2479-1B70-5D0082F9C77C}"/>
              </a:ext>
            </a:extLst>
          </p:cNvPr>
          <p:cNvSpPr txBox="1"/>
          <p:nvPr/>
        </p:nvSpPr>
        <p:spPr>
          <a:xfrm>
            <a:off x="3847747" y="4586422"/>
            <a:ext cx="24379763" cy="43483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1000"/>
              </a:spcBef>
            </a:pPr>
            <a:r>
              <a:rPr lang="en-US" sz="5400" b="1" dirty="0">
                <a:effectLst/>
                <a:latin typeface="Times New Roman" panose="02020603050405020304" pitchFamily="18" charset="0"/>
                <a:ea typeface="MS Gothic" panose="020B0609070205080204" pitchFamily="49" charset="-128"/>
                <a:cs typeface="+mj-cs"/>
              </a:rPr>
              <a:t>Title </a:t>
            </a:r>
            <a:r>
              <a:rPr lang="fr-FR" sz="4000" b="1" dirty="0">
                <a:latin typeface="Times New Roman" pitchFamily="18" charset="0"/>
                <a:cs typeface="Times New Roman" pitchFamily="18" charset="0"/>
              </a:rPr>
              <a:t>(Times New Roman – police 54 – en gras )</a:t>
            </a:r>
          </a:p>
          <a:p>
            <a:pPr algn="ctr">
              <a:lnSpc>
                <a:spcPct val="115000"/>
              </a:lnSpc>
              <a:spcBef>
                <a:spcPts val="1000"/>
              </a:spcBef>
              <a:buNone/>
            </a:pPr>
            <a:r>
              <a:rPr lang="en-US" sz="44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+mj-cs"/>
              </a:rPr>
              <a:t>Author(s): First Author¹, Second Author², … (</a:t>
            </a:r>
            <a:r>
              <a:rPr lang="en-US" sz="4400" dirty="0">
                <a:latin typeface="Times New Roman" panose="02020603050405020304" pitchFamily="18" charset="0"/>
                <a:ea typeface="MS Mincho" panose="02020609040205080304" pitchFamily="49" charset="-128"/>
              </a:rPr>
              <a:t>Times New Roman - </a:t>
            </a:r>
            <a:r>
              <a:rPr lang="en-US" sz="44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+mj-cs"/>
              </a:rPr>
              <a:t>Police 44)</a:t>
            </a:r>
            <a:endParaRPr lang="fr-FR" sz="44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+mj-cs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2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+mj-cs"/>
              </a:rPr>
              <a:t>Affiliation(s):</a:t>
            </a:r>
            <a:r>
              <a:rPr lang="en-US" sz="3200" dirty="0">
                <a:latin typeface="Times New Roman" panose="02020603050405020304" pitchFamily="18" charset="0"/>
                <a:ea typeface="MS Mincho" panose="02020609040205080304" pitchFamily="49" charset="-128"/>
                <a:cs typeface="+mj-cs"/>
              </a:rPr>
              <a:t>(Times New Roman - Police 32)</a:t>
            </a:r>
            <a:br>
              <a:rPr lang="en-US" sz="32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+mj-cs"/>
              </a:rPr>
            </a:br>
            <a:r>
              <a:rPr lang="en-US" sz="32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+mj-cs"/>
              </a:rPr>
              <a:t>¹ Department, Institution, City, Country</a:t>
            </a:r>
            <a:br>
              <a:rPr lang="en-US" sz="32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+mj-cs"/>
              </a:rPr>
            </a:br>
            <a:r>
              <a:rPr lang="en-US" sz="32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+mj-cs"/>
              </a:rPr>
              <a:t>² Department, Institution, City, Country</a:t>
            </a:r>
            <a:endParaRPr lang="fr-FR" sz="3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+mj-cs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32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+mj-cs"/>
              </a:rPr>
              <a:t>Email: corresponding.author@email.com</a:t>
            </a:r>
            <a:endParaRPr lang="fr-FR" sz="3200" dirty="0">
              <a:effectLst/>
              <a:latin typeface="Cambria" panose="02040503050406030204" pitchFamily="18" charset="0"/>
              <a:ea typeface="MS Mincho" panose="02020609040205080304" pitchFamily="49" charset="-128"/>
              <a:cs typeface="+mj-cs"/>
            </a:endParaRP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80172" y="924777"/>
            <a:ext cx="2891554" cy="249034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2142</TotalTime>
  <Words>160</Words>
  <Application>Microsoft Office PowerPoint</Application>
  <PresentationFormat>Personnalisé</PresentationFormat>
  <Paragraphs>23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Cambria</vt:lpstr>
      <vt:lpstr>Times New Roman</vt:lpstr>
      <vt:lpstr>Trebuchet MS</vt:lpstr>
      <vt:lpstr>Thème Office</vt:lpstr>
      <vt:lpstr>Présentation PowerPoint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NOUICER</dc:creator>
  <cp:lastModifiedBy>dell</cp:lastModifiedBy>
  <cp:revision>328</cp:revision>
  <cp:lastPrinted>2017-11-16T11:42:00Z</cp:lastPrinted>
  <dcterms:created xsi:type="dcterms:W3CDTF">2012-02-21T08:07:42Z</dcterms:created>
  <dcterms:modified xsi:type="dcterms:W3CDTF">2025-11-23T14:40:53Z</dcterms:modified>
</cp:coreProperties>
</file>